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iNQnNAHOH4ML+cK+YsAb/GEuYdD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p:cViewPr varScale="1">
        <p:scale>
          <a:sx n="93" d="100"/>
          <a:sy n="93" d="100"/>
        </p:scale>
        <p:origin x="166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1" name="Google Shape;10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c124c1cc76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gc124c1cc76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 name="Google Shape;11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6" name="Google Shape;2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0" y="1603375"/>
            <a:ext cx="9144000" cy="29044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4" name="Imagen 3">
            <a:extLst>
              <a:ext uri="{FF2B5EF4-FFF2-40B4-BE49-F238E27FC236}">
                <a16:creationId xmlns:a16="http://schemas.microsoft.com/office/drawing/2014/main" id="{E0D6C0DC-E509-544C-B46C-86FD5D9AC011}"/>
              </a:ext>
            </a:extLst>
          </p:cNvPr>
          <p:cNvPicPr>
            <a:picLocks noChangeAspect="1"/>
          </p:cNvPicPr>
          <p:nvPr/>
        </p:nvPicPr>
        <p:blipFill>
          <a:blip r:embed="rId3">
            <a:alphaModFix/>
          </a:blip>
          <a:stretch>
            <a:fillRect/>
          </a:stretch>
        </p:blipFill>
        <p:spPr>
          <a:xfrm>
            <a:off x="2702135" y="2831720"/>
            <a:ext cx="4381053" cy="3714371"/>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89" name="Google Shape;89;p2"/>
          <p:cNvSpPr txBox="1">
            <a:spLocks noGrp="1"/>
          </p:cNvSpPr>
          <p:nvPr>
            <p:ph type="title"/>
          </p:nvPr>
        </p:nvSpPr>
        <p:spPr>
          <a:xfrm>
            <a:off x="914400" y="311909"/>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2CCDC"/>
              </a:buClr>
              <a:buSzPct val="100000"/>
              <a:buFont typeface="Arial"/>
              <a:buNone/>
            </a:pPr>
            <a:r>
              <a:rPr lang="es-ES" sz="4000" b="1" dirty="0">
                <a:solidFill>
                  <a:srgbClr val="92CCDC"/>
                </a:solidFill>
                <a:latin typeface="Canela-Thin" pitchFamily="2" charset="77"/>
                <a:ea typeface="Arial"/>
                <a:cs typeface="Arial"/>
                <a:sym typeface="Arial"/>
              </a:rPr>
              <a:t>ANUL BLUE</a:t>
            </a:r>
            <a:endParaRPr sz="4000" b="1" dirty="0">
              <a:solidFill>
                <a:srgbClr val="92CCDC"/>
              </a:solidFill>
              <a:latin typeface="Canela-Thin" pitchFamily="2" charset="77"/>
              <a:ea typeface="Arial"/>
              <a:cs typeface="Arial"/>
              <a:sym typeface="Arial"/>
            </a:endParaRPr>
          </a:p>
        </p:txBody>
      </p:sp>
      <p:sp>
        <p:nvSpPr>
          <p:cNvPr id="90" name="Google Shape;90;p2"/>
          <p:cNvSpPr txBox="1"/>
          <p:nvPr/>
        </p:nvSpPr>
        <p:spPr>
          <a:xfrm>
            <a:off x="189265" y="1550159"/>
            <a:ext cx="8445600" cy="16464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¿POR QUÉ ES LEGENDARIA?</a:t>
            </a:r>
            <a:endParaRPr sz="1800" b="0" i="0" u="none" strike="noStrike" cap="none" dirty="0">
              <a:solidFill>
                <a:srgbClr val="93CDDD"/>
              </a:solidFill>
              <a:latin typeface="Canela-Thin" pitchFamily="2" charset="77"/>
              <a:sym typeface="Arial"/>
            </a:endParaRPr>
          </a:p>
          <a:p>
            <a:pPr marL="0" marR="0" lvl="0" indent="0" algn="ctr" rtl="0">
              <a:lnSpc>
                <a:spcPct val="100000"/>
              </a:lnSpc>
              <a:spcBef>
                <a:spcPts val="0"/>
              </a:spcBef>
              <a:spcAft>
                <a:spcPts val="0"/>
              </a:spcAft>
              <a:buClr>
                <a:srgbClr val="000000"/>
              </a:buClr>
              <a:buSzPts val="1800"/>
              <a:buFont typeface="Arial"/>
              <a:buNone/>
            </a:pPr>
            <a:endParaRPr sz="1800" dirty="0">
              <a:solidFill>
                <a:srgbClr val="93CDDD"/>
              </a:solidFill>
              <a:latin typeface="Canela-Thin" pitchFamily="2" charset="77"/>
            </a:endParaRPr>
          </a:p>
          <a:p>
            <a:pPr lvl="0" algn="just">
              <a:lnSpc>
                <a:spcPct val="107916"/>
              </a:lnSpc>
              <a:spcAft>
                <a:spcPts val="800"/>
              </a:spcAft>
              <a:buClr>
                <a:schemeClr val="dk1"/>
              </a:buClr>
              <a:buSzPts val="1100"/>
            </a:pPr>
            <a:r>
              <a:rPr lang="es-MX" sz="1800" dirty="0">
                <a:solidFill>
                  <a:srgbClr val="93CDDD"/>
                </a:solidFill>
                <a:latin typeface="Canela-Thin" pitchFamily="2" charset="77"/>
              </a:rPr>
              <a:t>Anul Blue es una Legendaria por la forma de ver la vida y enfocarse en lo que le apasiona: “la creatividad”. Genera esos espacios que le recuerdan su esencia, mientras continúa marchando por las adversidades de la vida</a:t>
            </a:r>
            <a:endParaRPr sz="1800" dirty="0">
              <a:solidFill>
                <a:srgbClr val="93CDDD"/>
              </a:solidFill>
              <a:latin typeface="Canela-Thin" pitchFamily="2" charset="77"/>
            </a:endParaRPr>
          </a:p>
        </p:txBody>
      </p:sp>
      <p:pic>
        <p:nvPicPr>
          <p:cNvPr id="91" name="Google Shape;91;p2"/>
          <p:cNvPicPr preferRelativeResize="0"/>
          <p:nvPr/>
        </p:nvPicPr>
        <p:blipFill rotWithShape="1">
          <a:blip r:embed="rId4">
            <a:alphaModFix/>
          </a:blip>
          <a:srcRect/>
          <a:stretch/>
        </p:blipFill>
        <p:spPr>
          <a:xfrm>
            <a:off x="0" y="0"/>
            <a:ext cx="1259645" cy="1238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p:nvPr/>
        </p:nvSpPr>
        <p:spPr>
          <a:xfrm>
            <a:off x="349200" y="1123137"/>
            <a:ext cx="8445600" cy="51808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¿QUIÉN ES ANUL BL</a:t>
            </a:r>
            <a:r>
              <a:rPr lang="es-ES" sz="1800" dirty="0">
                <a:solidFill>
                  <a:srgbClr val="93CDDD"/>
                </a:solidFill>
                <a:latin typeface="Canela-Thin" pitchFamily="2" charset="77"/>
              </a:rPr>
              <a:t>UE</a:t>
            </a:r>
            <a:r>
              <a:rPr lang="es-ES" sz="1800" b="0" i="0" u="none" strike="noStrike" cap="none" dirty="0">
                <a:solidFill>
                  <a:srgbClr val="93CDDD"/>
                </a:solidFill>
                <a:latin typeface="Canela-Thin" pitchFamily="2" charset="77"/>
                <a:sym typeface="Arial"/>
              </a:rPr>
              <a:t>?</a:t>
            </a:r>
            <a:endParaRPr sz="1400" b="0" i="0" u="none" strike="noStrike" cap="none" dirty="0">
              <a:solidFill>
                <a:srgbClr val="000000"/>
              </a:solidFill>
              <a:latin typeface="Canela-Thin" pitchFamily="2" charset="77"/>
              <a:sym typeface="Arial"/>
            </a:endParaRPr>
          </a:p>
          <a:p>
            <a:pPr marL="0" marR="0" lvl="0" indent="0" rtl="0">
              <a:lnSpc>
                <a:spcPct val="100000"/>
              </a:lnSpc>
              <a:spcBef>
                <a:spcPts val="0"/>
              </a:spcBef>
              <a:spcAft>
                <a:spcPts val="0"/>
              </a:spcAft>
              <a:buClr>
                <a:srgbClr val="000000"/>
              </a:buClr>
              <a:buSzPts val="1800"/>
              <a:buFont typeface="Arial"/>
              <a:buNone/>
            </a:pPr>
            <a:endParaRPr lang="es-ES" sz="1800" b="0" i="0" u="none" strike="noStrike" cap="none" dirty="0">
              <a:solidFill>
                <a:srgbClr val="93CDDD"/>
              </a:solidFill>
              <a:latin typeface="Canela-Thin" pitchFamily="2" charset="77"/>
              <a:sym typeface="Arial"/>
            </a:endParaRPr>
          </a:p>
          <a:p>
            <a:pPr algn="just"/>
            <a:r>
              <a:rPr lang="es-MX" sz="1800" dirty="0">
                <a:solidFill>
                  <a:srgbClr val="93CDDD"/>
                </a:solidFill>
                <a:latin typeface="Canela-Thin" pitchFamily="2" charset="77"/>
              </a:rPr>
              <a:t>Anul Blue es una mujer dedicada a la docencia y a la creatividad. Lleva 11 años enseñando, principalmente en escuelas públicas. Le encanta compartir su conocimiento, y le apasiona el Diseño Gráfico. En todo lo que hace busca influir a los jóvenes para que sigan estudiando y aspiren por un futuro mejor.</a:t>
            </a:r>
          </a:p>
          <a:p>
            <a:pPr algn="just"/>
            <a:endParaRPr lang="es-MX" sz="1800" dirty="0">
              <a:solidFill>
                <a:srgbClr val="93CDDD"/>
              </a:solidFill>
              <a:latin typeface="Canela-Thin" pitchFamily="2" charset="77"/>
            </a:endParaRPr>
          </a:p>
          <a:p>
            <a:pPr algn="just"/>
            <a:r>
              <a:rPr lang="es-MX" sz="1800" dirty="0">
                <a:solidFill>
                  <a:srgbClr val="93CDDD"/>
                </a:solidFill>
                <a:latin typeface="Canela-Thin" pitchFamily="2" charset="77"/>
              </a:rPr>
              <a:t>Desde niña le ha gustado crear cosas a partir del papel y jugar con los colores y la naturaleza. De aquella creatividad, pasión por la luna y su color favorito nace el seudónimo de “Anul Blue”</a:t>
            </a:r>
          </a:p>
          <a:p>
            <a:pPr algn="just"/>
            <a:endParaRPr lang="es-MX" sz="1800" dirty="0">
              <a:solidFill>
                <a:srgbClr val="93CDDD"/>
              </a:solidFill>
              <a:latin typeface="Canela-Thin" pitchFamily="2" charset="77"/>
            </a:endParaRPr>
          </a:p>
          <a:p>
            <a:pPr lvl="0" algn="just">
              <a:spcBef>
                <a:spcPts val="800"/>
              </a:spcBef>
              <a:buSzPts val="1800"/>
            </a:pPr>
            <a:r>
              <a:rPr lang="es-MX" sz="1800" dirty="0">
                <a:solidFill>
                  <a:srgbClr val="93CDDD"/>
                </a:solidFill>
                <a:latin typeface="Canela-Thin" pitchFamily="2" charset="77"/>
              </a:rPr>
              <a:t>Actualmente, crea Libros infantiles, tipo “quiet books”, para impulsar la motricidad de los niños. Son libros hechos a mano para que el niño aprenda a abrochar las agujetas, cerrar y abrir el cierre, etc. También está creando un libro con fotografías de la Ciudad de México; este proyecto se origina en el momento en que regresó de Cozumel a vivir a la Ciudad por la educación de sus hijos. Paseando por las calles, tomaba fotos a aquello que le llamaba la atención, y le asignaba una frase de una de sus canciones favoritas “Corazón de Neón”</a:t>
            </a:r>
            <a:endParaRPr sz="1800" dirty="0">
              <a:solidFill>
                <a:srgbClr val="93CDDD"/>
              </a:solidFill>
              <a:latin typeface="Canela-Thin" pitchFamily="2" charset="77"/>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B7DEE8"/>
              </a:solidFill>
              <a:latin typeface="Arial"/>
              <a:ea typeface="Arial"/>
              <a:cs typeface="Arial"/>
              <a:sym typeface="Arial"/>
            </a:endParaRPr>
          </a:p>
        </p:txBody>
      </p:sp>
      <p:pic>
        <p:nvPicPr>
          <p:cNvPr id="98" name="Google Shape;98;p3"/>
          <p:cNvPicPr preferRelativeResize="0"/>
          <p:nvPr/>
        </p:nvPicPr>
        <p:blipFill rotWithShape="1">
          <a:blip r:embed="rId3">
            <a:alphaModFix/>
          </a:blip>
          <a:srcRect/>
          <a:stretch/>
        </p:blipFill>
        <p:spPr>
          <a:xfrm>
            <a:off x="0" y="0"/>
            <a:ext cx="1259645" cy="1238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p:nvPr/>
        </p:nvSpPr>
        <p:spPr>
          <a:xfrm>
            <a:off x="349200" y="1491608"/>
            <a:ext cx="8445600" cy="473971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 CAPITULO DE TU VIDA QUE TE MARCO</a:t>
            </a:r>
          </a:p>
          <a:p>
            <a:pPr marL="0" marR="0" lvl="0" indent="0" algn="ctr" rtl="0">
              <a:lnSpc>
                <a:spcPct val="100000"/>
              </a:lnSpc>
              <a:spcBef>
                <a:spcPts val="0"/>
              </a:spcBef>
              <a:spcAft>
                <a:spcPts val="0"/>
              </a:spcAft>
              <a:buClr>
                <a:srgbClr val="000000"/>
              </a:buClr>
              <a:buSzPts val="1800"/>
              <a:buFont typeface="Arial"/>
              <a:buNone/>
            </a:pPr>
            <a:endParaRPr lang="es-ES" sz="1800" b="0" i="0" u="none" strike="noStrike" cap="none" dirty="0">
              <a:solidFill>
                <a:srgbClr val="93CDDD"/>
              </a:solidFill>
              <a:latin typeface="Canela-Thin" pitchFamily="2" charset="77"/>
              <a:sym typeface="Arial"/>
            </a:endParaRPr>
          </a:p>
          <a:p>
            <a:pPr marL="0" marR="0" lvl="0" indent="0" algn="ctr" rtl="0">
              <a:lnSpc>
                <a:spcPct val="100000"/>
              </a:lnSpc>
              <a:spcBef>
                <a:spcPts val="0"/>
              </a:spcBef>
              <a:spcAft>
                <a:spcPts val="0"/>
              </a:spcAft>
              <a:buClr>
                <a:srgbClr val="000000"/>
              </a:buClr>
              <a:buSzPts val="1800"/>
              <a:buFont typeface="Arial"/>
              <a:buNone/>
            </a:pPr>
            <a:endParaRPr sz="1400" b="0" i="0" u="none" strike="noStrike" cap="none" dirty="0">
              <a:solidFill>
                <a:srgbClr val="000000"/>
              </a:solidFill>
              <a:latin typeface="Canela-Thin" pitchFamily="2" charset="77"/>
              <a:sym typeface="Arial"/>
            </a:endParaRPr>
          </a:p>
          <a:p>
            <a:pPr algn="just"/>
            <a:r>
              <a:rPr lang="es-MX" sz="1800" dirty="0">
                <a:solidFill>
                  <a:srgbClr val="93CDDD"/>
                </a:solidFill>
                <a:latin typeface="Canela-Thin" pitchFamily="2" charset="77"/>
              </a:rPr>
              <a:t> Un capítulo de mi vida que me marcó fue un suceso que ocurrió cuando estudiaba la secundaria. Tenía examen de Geografía, era mi última oportunidad para pasar esa materia y que me pudiera titular. Estudié durante mucho tiempo, y al estudiar realicé un acordeón que me servía para recordar las cosas. El día del exámen yo me sentía completamente preparada. Una amiga me pidió mi acordeón, pues yo no lo iba a usar, ya había estudiado mucho y me sentía muy confiada. Pero la maestra se dio cuenta del acordeón que usaba mi amiga, y reconoció mi letra. Eso lo cambió todo. </a:t>
            </a:r>
          </a:p>
          <a:p>
            <a:endParaRPr lang="es-MX" sz="1800" dirty="0">
              <a:solidFill>
                <a:srgbClr val="93CDDD"/>
              </a:solidFill>
              <a:latin typeface="Canela-Thin" pitchFamily="2" charset="77"/>
            </a:endParaRPr>
          </a:p>
          <a:p>
            <a:pPr algn="just"/>
            <a:r>
              <a:rPr lang="es-MX" sz="1800" dirty="0">
                <a:solidFill>
                  <a:srgbClr val="93CDDD"/>
                </a:solidFill>
                <a:latin typeface="Canela-Thin" pitchFamily="2" charset="77"/>
              </a:rPr>
              <a:t>Reprobé el examen, no me pude titular a tiempo. Fue una gran decepción para mi mamá. Y sin embargo, el año que no ingresé a Preparatoria fue muy productivo. Lo dediqué a trabajar y aprender inglés. El haber estudiado inglés me ha servido en todo lo que he realizado, y tal vez si hubiera pasado, no lo hubiera estudiado. </a:t>
            </a:r>
          </a:p>
          <a:p>
            <a:br>
              <a:rPr lang="es-MX" sz="1800" dirty="0"/>
            </a:br>
            <a:endParaRPr sz="1800" b="0" i="0" u="none" strike="noStrike" cap="none" dirty="0">
              <a:solidFill>
                <a:srgbClr val="B7DEE8"/>
              </a:solidFill>
              <a:latin typeface="Calibri"/>
              <a:ea typeface="Calibri"/>
              <a:cs typeface="Calibri"/>
              <a:sym typeface="Calibri"/>
            </a:endParaRPr>
          </a:p>
        </p:txBody>
      </p:sp>
      <p:pic>
        <p:nvPicPr>
          <p:cNvPr id="104" name="Google Shape;104;p6"/>
          <p:cNvPicPr preferRelativeResize="0"/>
          <p:nvPr/>
        </p:nvPicPr>
        <p:blipFill rotWithShape="1">
          <a:blip r:embed="rId3">
            <a:alphaModFix/>
          </a:blip>
          <a:srcRect/>
          <a:stretch/>
        </p:blipFill>
        <p:spPr>
          <a:xfrm>
            <a:off x="0" y="0"/>
            <a:ext cx="1259645" cy="1238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c124c1cc76_0_1"/>
          <p:cNvSpPr txBox="1"/>
          <p:nvPr/>
        </p:nvSpPr>
        <p:spPr>
          <a:xfrm>
            <a:off x="349200" y="1869461"/>
            <a:ext cx="8445600" cy="30777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 CAPITULO DE TU VIDA QUE TE MARCO</a:t>
            </a:r>
          </a:p>
          <a:p>
            <a:pPr marL="0" marR="0" lvl="0" indent="0" algn="ctr" rtl="0">
              <a:lnSpc>
                <a:spcPct val="100000"/>
              </a:lnSpc>
              <a:spcBef>
                <a:spcPts val="0"/>
              </a:spcBef>
              <a:spcAft>
                <a:spcPts val="0"/>
              </a:spcAft>
              <a:buClr>
                <a:srgbClr val="000000"/>
              </a:buClr>
              <a:buSzPts val="1800"/>
              <a:buFont typeface="Arial"/>
              <a:buNone/>
            </a:pPr>
            <a:endParaRPr lang="es-ES" sz="1800" b="0" i="0" u="none" strike="noStrike" cap="none" dirty="0">
              <a:solidFill>
                <a:srgbClr val="93CDDD"/>
              </a:solidFill>
              <a:latin typeface="Canela-Thin" pitchFamily="2" charset="77"/>
              <a:sym typeface="Arial"/>
            </a:endParaRPr>
          </a:p>
          <a:p>
            <a:pPr marL="0" marR="0" lvl="0" indent="0" algn="ctr" rtl="0">
              <a:lnSpc>
                <a:spcPct val="100000"/>
              </a:lnSpc>
              <a:spcBef>
                <a:spcPts val="0"/>
              </a:spcBef>
              <a:spcAft>
                <a:spcPts val="0"/>
              </a:spcAft>
              <a:buClr>
                <a:srgbClr val="000000"/>
              </a:buClr>
              <a:buSzPts val="1800"/>
              <a:buFont typeface="Arial"/>
              <a:buNone/>
            </a:pPr>
            <a:endParaRPr sz="1400" b="0" i="0" u="none" strike="noStrike" cap="none" dirty="0">
              <a:solidFill>
                <a:srgbClr val="000000"/>
              </a:solidFill>
              <a:latin typeface="Canela-Thin" pitchFamily="2" charset="77"/>
              <a:sym typeface="Arial"/>
            </a:endParaRPr>
          </a:p>
          <a:p>
            <a:pPr algn="just"/>
            <a:endParaRPr lang="es-MX" sz="1800" dirty="0">
              <a:solidFill>
                <a:srgbClr val="93CDDD"/>
              </a:solidFill>
              <a:latin typeface="Canela-Thin" pitchFamily="2" charset="77"/>
            </a:endParaRPr>
          </a:p>
          <a:p>
            <a:pPr algn="just"/>
            <a:r>
              <a:rPr lang="es-MX" sz="1800" dirty="0">
                <a:solidFill>
                  <a:srgbClr val="93CDDD"/>
                </a:solidFill>
                <a:latin typeface="Canela-Thin" pitchFamily="2" charset="77"/>
              </a:rPr>
              <a:t>Al final le doy Gracias a la maestra, a quien de hecho admiraba mucho, porque eso fue una lección de vida. Todo lo vi como una oportunidad. Con este suceso aprendí que las cosas suceden por algo, y que no hay que forzar o frustrarse. Tienes que ver para adelante y darle la vuelta. </a:t>
            </a:r>
          </a:p>
          <a:p>
            <a:pPr algn="just"/>
            <a:endParaRPr lang="es-MX" sz="1800" dirty="0">
              <a:solidFill>
                <a:srgbClr val="93CDDD"/>
              </a:solidFill>
              <a:latin typeface="Canela-Thin" pitchFamily="2" charset="77"/>
            </a:endParaRPr>
          </a:p>
          <a:p>
            <a:r>
              <a:rPr lang="es-MX" sz="1800" dirty="0">
                <a:solidFill>
                  <a:srgbClr val="93CDDD"/>
                </a:solidFill>
                <a:latin typeface="Canela-Thin" pitchFamily="2" charset="77"/>
              </a:rPr>
              <a:t>Este año me ayudó a hacerme más resiliente. </a:t>
            </a:r>
            <a:br>
              <a:rPr lang="es-MX" sz="1800" dirty="0">
                <a:solidFill>
                  <a:srgbClr val="93CDDD"/>
                </a:solidFill>
                <a:latin typeface="Canela-Thin" pitchFamily="2" charset="77"/>
              </a:rPr>
            </a:br>
            <a:endParaRPr sz="1800" dirty="0">
              <a:solidFill>
                <a:srgbClr val="93CDDD"/>
              </a:solidFill>
              <a:latin typeface="Canela-Thin" pitchFamily="2" charset="77"/>
              <a:sym typeface="Calibri"/>
            </a:endParaRPr>
          </a:p>
        </p:txBody>
      </p:sp>
      <p:pic>
        <p:nvPicPr>
          <p:cNvPr id="110" name="Google Shape;110;gc124c1cc76_0_1"/>
          <p:cNvPicPr preferRelativeResize="0"/>
          <p:nvPr/>
        </p:nvPicPr>
        <p:blipFill rotWithShape="1">
          <a:blip r:embed="rId3">
            <a:alphaModFix/>
          </a:blip>
          <a:srcRect/>
          <a:stretch/>
        </p:blipFill>
        <p:spPr>
          <a:xfrm>
            <a:off x="0" y="0"/>
            <a:ext cx="1259645" cy="123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7"/>
          <p:cNvSpPr txBox="1"/>
          <p:nvPr/>
        </p:nvSpPr>
        <p:spPr>
          <a:xfrm>
            <a:off x="349200" y="1633339"/>
            <a:ext cx="8445600" cy="44164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LEGADO PARA LAS NUEVAS GENERACIONES DE MUJERES</a:t>
            </a:r>
            <a:endParaRPr sz="1400" b="0" i="0" u="none" strike="noStrike" cap="none" dirty="0">
              <a:solidFill>
                <a:srgbClr val="000000"/>
              </a:solidFill>
              <a:latin typeface="Canela-Thin" pitchFamily="2" charset="77"/>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93CDDD"/>
              </a:solidFill>
              <a:latin typeface="Canela-Thin" pitchFamily="2" charset="77"/>
              <a:sym typeface="Arial"/>
            </a:endParaRPr>
          </a:p>
          <a:p>
            <a:pPr algn="just">
              <a:buSzPts val="1800"/>
            </a:pPr>
            <a:r>
              <a:rPr lang="es-ES" sz="1800" dirty="0">
                <a:solidFill>
                  <a:srgbClr val="93CDDD"/>
                </a:solidFill>
                <a:latin typeface="Canela-Thin" pitchFamily="2" charset="77"/>
              </a:rPr>
              <a:t>  “</a:t>
            </a:r>
            <a:r>
              <a:rPr lang="es-MX" sz="1800" dirty="0">
                <a:solidFill>
                  <a:srgbClr val="93CDDD"/>
                </a:solidFill>
                <a:latin typeface="Canela-Thin" pitchFamily="2" charset="77"/>
              </a:rPr>
              <a:t>Que estudien mucho. Los estudios te abren puertas y oportunidades para ser independientes, las niñas que continúan con sus estudios pueden beneficiar e impactar a todo su núcleo familiar.</a:t>
            </a:r>
            <a:r>
              <a:rPr lang="es-ES" sz="1800" dirty="0">
                <a:solidFill>
                  <a:srgbClr val="93CDDD"/>
                </a:solidFill>
                <a:latin typeface="Canela-Thin" pitchFamily="2" charset="77"/>
              </a:rPr>
              <a:t>”</a:t>
            </a:r>
            <a:endParaRPr sz="1800" dirty="0">
              <a:solidFill>
                <a:srgbClr val="93CDDD"/>
              </a:solidFill>
              <a:latin typeface="Canela-Thin" pitchFamily="2" charset="77"/>
            </a:endParaRPr>
          </a:p>
          <a:p>
            <a:pPr marL="0" marR="0" lvl="0" indent="0" algn="just" rtl="0">
              <a:lnSpc>
                <a:spcPct val="100000"/>
              </a:lnSpc>
              <a:spcBef>
                <a:spcPts val="0"/>
              </a:spcBef>
              <a:spcAft>
                <a:spcPts val="0"/>
              </a:spcAft>
              <a:buClr>
                <a:srgbClr val="000000"/>
              </a:buClr>
              <a:buSzPts val="1800"/>
              <a:buFont typeface="Arial"/>
              <a:buNone/>
            </a:pPr>
            <a:endParaRPr sz="1800" dirty="0">
              <a:solidFill>
                <a:srgbClr val="93CDDD"/>
              </a:solidFill>
              <a:latin typeface="Canela-Thin" pitchFamily="2" charset="77"/>
            </a:endParaRPr>
          </a:p>
          <a:p>
            <a:pPr marL="0" marR="0" lvl="0" indent="0" algn="just" rtl="0">
              <a:lnSpc>
                <a:spcPct val="100000"/>
              </a:lnSpc>
              <a:spcBef>
                <a:spcPts val="0"/>
              </a:spcBef>
              <a:spcAft>
                <a:spcPts val="0"/>
              </a:spcAft>
              <a:buClr>
                <a:srgbClr val="000000"/>
              </a:buClr>
              <a:buSzPts val="1800"/>
              <a:buFont typeface="Arial"/>
              <a:buNone/>
            </a:pPr>
            <a:endParaRPr sz="1800" dirty="0">
              <a:solidFill>
                <a:srgbClr val="93CDDD"/>
              </a:solidFill>
              <a:latin typeface="Canela-Thin" pitchFamily="2" charset="77"/>
            </a:endParaRPr>
          </a:p>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¿CON QUÉ ANIMAL TE IDENTIFICAS Y POR QUÉ?</a:t>
            </a:r>
            <a:endParaRPr sz="1400" b="0" i="0" u="none" strike="noStrike" cap="none" dirty="0">
              <a:solidFill>
                <a:srgbClr val="000000"/>
              </a:solidFill>
              <a:latin typeface="Canela-Thin" pitchFamily="2" charset="77"/>
              <a:sym typeface="Arial"/>
            </a:endParaRPr>
          </a:p>
          <a:p>
            <a:pPr marL="0" marR="0" lvl="0" indent="0" algn="ctr" rtl="0">
              <a:lnSpc>
                <a:spcPct val="100000"/>
              </a:lnSpc>
              <a:spcBef>
                <a:spcPts val="0"/>
              </a:spcBef>
              <a:spcAft>
                <a:spcPts val="0"/>
              </a:spcAft>
              <a:buClr>
                <a:srgbClr val="000000"/>
              </a:buClr>
              <a:buSzPts val="1800"/>
              <a:buFont typeface="Arial"/>
              <a:buNone/>
            </a:pPr>
            <a:endParaRPr sz="1800" dirty="0">
              <a:solidFill>
                <a:srgbClr val="93CDDD"/>
              </a:solidFill>
              <a:latin typeface="Canela-Thin" pitchFamily="2" charset="77"/>
            </a:endParaRPr>
          </a:p>
          <a:p>
            <a:pPr lvl="0" algn="just">
              <a:lnSpc>
                <a:spcPct val="107916"/>
              </a:lnSpc>
              <a:buClr>
                <a:schemeClr val="dk1"/>
              </a:buClr>
              <a:buSzPts val="1100"/>
            </a:pPr>
            <a:r>
              <a:rPr lang="es-ES" sz="1800" dirty="0">
                <a:solidFill>
                  <a:srgbClr val="93CDDD"/>
                </a:solidFill>
                <a:latin typeface="Canela-Thin" pitchFamily="2" charset="77"/>
              </a:rPr>
              <a:t>”</a:t>
            </a:r>
            <a:r>
              <a:rPr lang="es-MX" sz="1800" dirty="0">
                <a:solidFill>
                  <a:srgbClr val="93CDDD"/>
                </a:solidFill>
                <a:latin typeface="Canela-Thin" pitchFamily="2" charset="77"/>
              </a:rPr>
              <a:t>La Pantera Negra. Son animales que casi siempre están solos. Son fuertes, impactantes, dan miedo, son poderosas. Disfrutan estar en solitario”</a:t>
            </a:r>
            <a:r>
              <a:rPr lang="es-ES" sz="1800" dirty="0">
                <a:solidFill>
                  <a:srgbClr val="93CDDD"/>
                </a:solidFill>
                <a:latin typeface="Canela-Thin" pitchFamily="2" charset="77"/>
              </a:rPr>
              <a:t> </a:t>
            </a:r>
            <a:endParaRPr sz="1800" dirty="0">
              <a:solidFill>
                <a:srgbClr val="93CDDD"/>
              </a:solidFill>
              <a:latin typeface="Canela-Thin" pitchFamily="2" charset="77"/>
            </a:endParaRPr>
          </a:p>
          <a:p>
            <a:pPr marL="0" marR="0" lvl="0" indent="0" algn="just" rtl="0">
              <a:lnSpc>
                <a:spcPct val="100000"/>
              </a:lnSpc>
              <a:spcBef>
                <a:spcPts val="0"/>
              </a:spcBef>
              <a:spcAft>
                <a:spcPts val="0"/>
              </a:spcAft>
              <a:buClr>
                <a:srgbClr val="000000"/>
              </a:buClr>
              <a:buSzPts val="1800"/>
              <a:buFont typeface="Arial"/>
              <a:buNone/>
            </a:pPr>
            <a:endParaRPr sz="1800" dirty="0">
              <a:solidFill>
                <a:srgbClr val="93CDDD"/>
              </a:solidFill>
              <a:latin typeface="Canela-Thin" pitchFamily="2" charset="77"/>
            </a:endParaRPr>
          </a:p>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a:solidFill>
                  <a:srgbClr val="93CDDD"/>
                </a:solidFill>
                <a:latin typeface="Canela-Thin" pitchFamily="2" charset="77"/>
                <a:sym typeface="Arial"/>
              </a:rPr>
              <a:t>LEMA DE VIDA</a:t>
            </a:r>
            <a:endParaRPr sz="1400" b="0" i="0" u="none" strike="noStrike" cap="none" dirty="0">
              <a:solidFill>
                <a:srgbClr val="000000"/>
              </a:solidFill>
              <a:latin typeface="Canela-Thin" pitchFamily="2" charset="77"/>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93CDDD"/>
              </a:solidFill>
              <a:latin typeface="Canela-Thin" pitchFamily="2" charset="77"/>
              <a:sym typeface="Arial"/>
            </a:endParaRPr>
          </a:p>
          <a:p>
            <a:pPr lvl="0" algn="just">
              <a:lnSpc>
                <a:spcPct val="107916"/>
              </a:lnSpc>
              <a:spcAft>
                <a:spcPts val="800"/>
              </a:spcAft>
              <a:buClr>
                <a:schemeClr val="dk1"/>
              </a:buClr>
              <a:buSzPts val="1100"/>
            </a:pPr>
            <a:r>
              <a:rPr lang="es-ES" sz="1800" dirty="0">
                <a:solidFill>
                  <a:srgbClr val="93CDDD"/>
                </a:solidFill>
                <a:latin typeface="Canela-Thin" pitchFamily="2" charset="77"/>
              </a:rPr>
              <a:t> </a:t>
            </a:r>
            <a:r>
              <a:rPr lang="es-MX" sz="1800" dirty="0">
                <a:solidFill>
                  <a:srgbClr val="93CDDD"/>
                </a:solidFill>
                <a:latin typeface="Canela-Thin" pitchFamily="2" charset="77"/>
              </a:rPr>
              <a:t>“La vida es ahora, no te traiciones y aceptes cosas que no te gustan”</a:t>
            </a:r>
            <a:endParaRPr sz="1800" dirty="0">
              <a:solidFill>
                <a:srgbClr val="93CDDD"/>
              </a:solidFill>
              <a:latin typeface="Canela-Thin" pitchFamily="2" charset="77"/>
            </a:endParaRPr>
          </a:p>
        </p:txBody>
      </p:sp>
      <p:pic>
        <p:nvPicPr>
          <p:cNvPr id="116" name="Google Shape;116;p7"/>
          <p:cNvPicPr preferRelativeResize="0"/>
          <p:nvPr/>
        </p:nvPicPr>
        <p:blipFill rotWithShape="1">
          <a:blip r:embed="rId3">
            <a:alphaModFix/>
          </a:blip>
          <a:srcRect/>
          <a:stretch/>
        </p:blipFill>
        <p:spPr>
          <a:xfrm>
            <a:off x="0" y="0"/>
            <a:ext cx="1259645" cy="123825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637</Words>
  <Application>Microsoft Macintosh PowerPoint</Application>
  <PresentationFormat>Presentación en pantalla (4:3)</PresentationFormat>
  <Paragraphs>37</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Canela-Thin</vt:lpstr>
      <vt:lpstr>Tema de Office</vt:lpstr>
      <vt:lpstr>Presentación de PowerPoint</vt:lpstr>
      <vt:lpstr>ANUL BLUE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Becerril</dc:creator>
  <cp:lastModifiedBy>Microsoft Office User</cp:lastModifiedBy>
  <cp:revision>8</cp:revision>
  <dcterms:created xsi:type="dcterms:W3CDTF">2021-01-24T04:44:33Z</dcterms:created>
  <dcterms:modified xsi:type="dcterms:W3CDTF">2021-05-27T03:59:48Z</dcterms:modified>
</cp:coreProperties>
</file>